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0" r:id="rId2"/>
    <p:sldId id="384" r:id="rId3"/>
    <p:sldId id="382" r:id="rId4"/>
    <p:sldId id="383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900"/>
    <a:srgbClr val="99FF99"/>
    <a:srgbClr val="66FF66"/>
    <a:srgbClr val="FF00FF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6391" autoAdjust="0"/>
  </p:normalViewPr>
  <p:slideViewPr>
    <p:cSldViewPr>
      <p:cViewPr varScale="1">
        <p:scale>
          <a:sx n="110" d="100"/>
          <a:sy n="110" d="100"/>
        </p:scale>
        <p:origin x="1428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14FE4-3D45-4E6E-BA94-0C1998C35285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3BA-D139-43EA-9C13-483D155D0CB8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0778-89DF-47D9-B30B-3B59824A551F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D93A386-1E41-4EED-A7C2-77FF73D399F7}" type="datetime1">
              <a:rPr lang="ja-JP" altLang="en-US" smtClean="0"/>
              <a:t>2022/7/15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C36163-F6C8-47DF-94FC-BE253A988C6B}"/>
              </a:ext>
            </a:extLst>
          </p:cNvPr>
          <p:cNvSpPr txBox="1"/>
          <p:nvPr/>
        </p:nvSpPr>
        <p:spPr>
          <a:xfrm>
            <a:off x="108351" y="2427170"/>
            <a:ext cx="5023609" cy="43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事業の概要を簡潔に記載してください。</a:t>
            </a:r>
            <a:endParaRPr kumimoji="1"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646858A-AB85-462C-BB5D-E390B7E3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6" y="116632"/>
            <a:ext cx="7423989" cy="584775"/>
          </a:xfrm>
        </p:spPr>
        <p:txBody>
          <a:bodyPr/>
          <a:lstStyle/>
          <a:p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en-US" altLang="ja-JP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J-Startup TOHOKU</a:t>
            </a: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　ー追加選定　提出書類ー</a:t>
            </a:r>
            <a:br>
              <a:rPr lang="en-US" altLang="ja-JP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000" dirty="0"/>
              <a:t>会社名：●●●　自社</a:t>
            </a:r>
            <a:r>
              <a:rPr kumimoji="1" lang="en-US" altLang="ja-JP" sz="2000" dirty="0"/>
              <a:t>PR</a:t>
            </a:r>
            <a:r>
              <a:rPr kumimoji="1" lang="ja-JP" altLang="en-US" sz="2000" dirty="0"/>
              <a:t>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50BC0C-6054-40B8-978A-1513511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03C6CD50-2DDE-4987-94C6-764FA6DE432B}"/>
              </a:ext>
            </a:extLst>
          </p:cNvPr>
          <p:cNvSpPr txBox="1">
            <a:spLocks/>
          </p:cNvSpPr>
          <p:nvPr/>
        </p:nvSpPr>
        <p:spPr>
          <a:xfrm>
            <a:off x="224777" y="672874"/>
            <a:ext cx="9408743" cy="1306968"/>
          </a:xfrm>
          <a:prstGeom prst="rect">
            <a:avLst/>
          </a:prstGeom>
          <a:solidFill>
            <a:srgbClr val="99D6EC"/>
          </a:solidFill>
        </p:spPr>
        <p:txBody>
          <a:bodyPr anchor="ctr" anchorCtr="0"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ja-JP" altLang="en-US" sz="1800" dirty="0">
                <a:solidFill>
                  <a:srgbClr val="0064C8"/>
                </a:solidFill>
              </a:rPr>
              <a:t>キャッチフレーズや会社のビジョン等を簡潔に記載してください。</a:t>
            </a:r>
            <a:endParaRPr lang="en-US" altLang="ja-JP" dirty="0">
              <a:solidFill>
                <a:srgbClr val="0064C8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C0248E1-A39F-420F-A895-74DE457356DE}"/>
              </a:ext>
            </a:extLst>
          </p:cNvPr>
          <p:cNvSpPr/>
          <p:nvPr/>
        </p:nvSpPr>
        <p:spPr bwMode="auto">
          <a:xfrm>
            <a:off x="5817096" y="2086643"/>
            <a:ext cx="1625225" cy="154239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21F9BA1-4196-43D4-87D2-5DAF2812DF63}"/>
              </a:ext>
            </a:extLst>
          </p:cNvPr>
          <p:cNvSpPr txBox="1"/>
          <p:nvPr/>
        </p:nvSpPr>
        <p:spPr>
          <a:xfrm>
            <a:off x="7902042" y="2645440"/>
            <a:ext cx="965152" cy="4247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1400" dirty="0"/>
              <a:t>企業ロゴ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CCA60921-4BF6-4EAE-B780-C4B5FEE07C8A}"/>
              </a:ext>
            </a:extLst>
          </p:cNvPr>
          <p:cNvGrpSpPr/>
          <p:nvPr/>
        </p:nvGrpSpPr>
        <p:grpSpPr>
          <a:xfrm>
            <a:off x="6142144" y="2386714"/>
            <a:ext cx="869314" cy="1244308"/>
            <a:chOff x="6276748" y="2340388"/>
            <a:chExt cx="869314" cy="1266962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CAC5B540-54CE-48D4-B657-24C39ABD0906}"/>
                </a:ext>
              </a:extLst>
            </p:cNvPr>
            <p:cNvSpPr/>
            <p:nvPr/>
          </p:nvSpPr>
          <p:spPr bwMode="auto">
            <a:xfrm>
              <a:off x="6276748" y="2340388"/>
              <a:ext cx="869314" cy="86931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二等辺三角形 5">
              <a:extLst>
                <a:ext uri="{FF2B5EF4-FFF2-40B4-BE49-F238E27FC236}">
                  <a16:creationId xmlns:a16="http://schemas.microsoft.com/office/drawing/2014/main" id="{986C9B55-6845-44A7-A3DE-F68932782B9E}"/>
                </a:ext>
              </a:extLst>
            </p:cNvPr>
            <p:cNvSpPr/>
            <p:nvPr/>
          </p:nvSpPr>
          <p:spPr bwMode="auto">
            <a:xfrm>
              <a:off x="6349955" y="2789454"/>
              <a:ext cx="722899" cy="81789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931B4A-35B5-42F2-8F1D-15796AC7DF16}"/>
              </a:ext>
            </a:extLst>
          </p:cNvPr>
          <p:cNvSpPr txBox="1"/>
          <p:nvPr/>
        </p:nvSpPr>
        <p:spPr>
          <a:xfrm>
            <a:off x="6142144" y="1906490"/>
            <a:ext cx="957372" cy="41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1050" dirty="0"/>
              <a:t>代表　顔写真</a:t>
            </a:r>
            <a:endParaRPr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997E77D-5047-4B95-BC91-6DCABA6997BE}"/>
              </a:ext>
            </a:extLst>
          </p:cNvPr>
          <p:cNvSpPr/>
          <p:nvPr/>
        </p:nvSpPr>
        <p:spPr bwMode="auto">
          <a:xfrm>
            <a:off x="224777" y="5093564"/>
            <a:ext cx="4824536" cy="16220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r>
              <a:rPr kumimoji="0" lang="en-US" altLang="ja-JP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注意事項</a:t>
            </a:r>
            <a:r>
              <a:rPr kumimoji="0" lang="en-US" altLang="ja-JP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・記載内容は貴社の責任においてご記入ください。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・本資料は審査以外の目的に使用いたしません。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・各項目について簡潔に記述ください。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・記載の際、文字の大きさはフォントサイズ</a:t>
            </a:r>
            <a:r>
              <a:rPr kumimoji="0" lang="en-US" altLang="ja-JP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以上でお願いします。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・各項目の欄の大きさは変更可能ですが、各項目の記載ページは様式の通り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としてください。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・当該注意事項や青字の注意書きは提出時には削除してください。</a:t>
            </a:r>
            <a:endParaRPr kumimoji="0" lang="en-US" altLang="ja-JP" sz="1200" dirty="0">
              <a:solidFill>
                <a:srgbClr val="0064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17571EE0-269E-4D19-ABF7-A018C9BA99AD}"/>
              </a:ext>
            </a:extLst>
          </p:cNvPr>
          <p:cNvSpPr txBox="1">
            <a:spLocks/>
          </p:cNvSpPr>
          <p:nvPr/>
        </p:nvSpPr>
        <p:spPr>
          <a:xfrm>
            <a:off x="82877" y="2001000"/>
            <a:ext cx="5203742" cy="476722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事業概要　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D2FC246-991B-4FF4-84C2-F2CDCC2F864E}"/>
              </a:ext>
            </a:extLst>
          </p:cNvPr>
          <p:cNvSpPr txBox="1"/>
          <p:nvPr/>
        </p:nvSpPr>
        <p:spPr>
          <a:xfrm>
            <a:off x="5296089" y="4030250"/>
            <a:ext cx="4337431" cy="270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東北への想い、経営者ご自身の信念、成長意欲など自由に記載してください。</a:t>
            </a:r>
            <a:endParaRPr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ECA72D45-973F-439F-97E1-CE1A2B6FCA14}"/>
              </a:ext>
            </a:extLst>
          </p:cNvPr>
          <p:cNvSpPr txBox="1">
            <a:spLocks/>
          </p:cNvSpPr>
          <p:nvPr/>
        </p:nvSpPr>
        <p:spPr>
          <a:xfrm>
            <a:off x="5296089" y="3595122"/>
            <a:ext cx="2268309" cy="46166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　自由記載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2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6858A-AB85-462C-BB5D-E390B7E3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6" y="116632"/>
            <a:ext cx="7423989" cy="400110"/>
          </a:xfrm>
        </p:spPr>
        <p:txBody>
          <a:bodyPr/>
          <a:lstStyle/>
          <a:p>
            <a:r>
              <a:rPr lang="ja-JP" altLang="en-US" sz="2000" dirty="0"/>
              <a:t>会社名：●●●　</a:t>
            </a:r>
            <a:endParaRPr kumimoji="1" lang="ja-JP" altLang="en-US" sz="20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50BC0C-6054-40B8-978A-1513511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D2A12017-689E-48AC-A128-314D80E44D11}"/>
              </a:ext>
            </a:extLst>
          </p:cNvPr>
          <p:cNvSpPr txBox="1">
            <a:spLocks/>
          </p:cNvSpPr>
          <p:nvPr/>
        </p:nvSpPr>
        <p:spPr>
          <a:xfrm>
            <a:off x="128464" y="499078"/>
            <a:ext cx="5203742" cy="476722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ビジネスモデル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D40FD5-9E61-48ED-98B7-A7F67E379FD9}"/>
              </a:ext>
            </a:extLst>
          </p:cNvPr>
          <p:cNvSpPr txBox="1"/>
          <p:nvPr/>
        </p:nvSpPr>
        <p:spPr>
          <a:xfrm>
            <a:off x="181306" y="899188"/>
            <a:ext cx="9524222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景となる解決すべき課題と顧客ニーズ、それらを解決するためどのような商品やサービスを提供しているのか、またどのような仕組みで利益を得るのか等を記載してください。（商品・サービスがわかる写真や図など、適宜掲載してください。）</a:t>
            </a:r>
            <a:endParaRPr kumimoji="1"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342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50BC0C-6054-40B8-978A-1513511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CCBEA6A4-FF86-4752-8ECD-6036EEE331AF}"/>
              </a:ext>
            </a:extLst>
          </p:cNvPr>
          <p:cNvSpPr txBox="1">
            <a:spLocks/>
          </p:cNvSpPr>
          <p:nvPr/>
        </p:nvSpPr>
        <p:spPr>
          <a:xfrm>
            <a:off x="181306" y="4257519"/>
            <a:ext cx="5821868" cy="46166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海外展開の状況（実績、今後の予定等）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B40517-2AEF-4033-9CF8-C332C2F612B9}"/>
              </a:ext>
            </a:extLst>
          </p:cNvPr>
          <p:cNvSpPr txBox="1"/>
          <p:nvPr/>
        </p:nvSpPr>
        <p:spPr>
          <a:xfrm>
            <a:off x="372455" y="4719185"/>
            <a:ext cx="916109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実績や今後の予定等について記載してください。</a:t>
            </a:r>
            <a:endParaRPr kumimoji="1"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2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045BE91-6E97-478D-9C6A-980C6EEE2C48}"/>
              </a:ext>
            </a:extLst>
          </p:cNvPr>
          <p:cNvSpPr txBox="1">
            <a:spLocks/>
          </p:cNvSpPr>
          <p:nvPr/>
        </p:nvSpPr>
        <p:spPr>
          <a:xfrm>
            <a:off x="181306" y="116632"/>
            <a:ext cx="7423989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000" dirty="0"/>
              <a:t>会社名：●●●　</a:t>
            </a:r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CF5A257-8758-4947-B5FF-8F44EEEFE0F6}"/>
              </a:ext>
            </a:extLst>
          </p:cNvPr>
          <p:cNvSpPr txBox="1">
            <a:spLocks/>
          </p:cNvSpPr>
          <p:nvPr/>
        </p:nvSpPr>
        <p:spPr>
          <a:xfrm>
            <a:off x="148897" y="516742"/>
            <a:ext cx="5821868" cy="46166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市場分析・競合比較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0760019-AB30-4027-98C0-EACD00A21F7C}"/>
              </a:ext>
            </a:extLst>
          </p:cNvPr>
          <p:cNvSpPr txBox="1"/>
          <p:nvPr/>
        </p:nvSpPr>
        <p:spPr>
          <a:xfrm>
            <a:off x="372455" y="978408"/>
            <a:ext cx="9161090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ビジネス展開を目指す市場の規模、先行事例や類似事例の有無、事業の新規性、独創性、優位性等について記載してください。</a:t>
            </a:r>
            <a:endParaRPr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376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50BC0C-6054-40B8-978A-1513511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C3EFCB37-F3ED-4752-A314-2A97284AE861}"/>
              </a:ext>
            </a:extLst>
          </p:cNvPr>
          <p:cNvSpPr txBox="1">
            <a:spLocks/>
          </p:cNvSpPr>
          <p:nvPr/>
        </p:nvSpPr>
        <p:spPr>
          <a:xfrm>
            <a:off x="211019" y="3912000"/>
            <a:ext cx="5115660" cy="46166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最近のトピックス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B40517-2AEF-4033-9CF8-C332C2F612B9}"/>
              </a:ext>
            </a:extLst>
          </p:cNvPr>
          <p:cNvSpPr txBox="1"/>
          <p:nvPr/>
        </p:nvSpPr>
        <p:spPr>
          <a:xfrm>
            <a:off x="415355" y="4365104"/>
            <a:ext cx="916109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メディアでの紹介や、受賞歴、新たな取り組み（大企業との協業事例など）等、</a:t>
            </a:r>
            <a:r>
              <a:rPr lang="en-US" altLang="ja-JP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</a:t>
            </a:r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したい事項について記載してください。</a:t>
            </a:r>
            <a:endParaRPr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EDB0C186-5D69-4447-A2B9-D9EBD72D0BBF}"/>
              </a:ext>
            </a:extLst>
          </p:cNvPr>
          <p:cNvSpPr txBox="1">
            <a:spLocks/>
          </p:cNvSpPr>
          <p:nvPr/>
        </p:nvSpPr>
        <p:spPr>
          <a:xfrm>
            <a:off x="181306" y="116632"/>
            <a:ext cx="7423989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000" dirty="0"/>
              <a:t>会社名：●●●　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7D129FF7-9B17-4A82-B5BC-F6A0B54BBDC7}"/>
              </a:ext>
            </a:extLst>
          </p:cNvPr>
          <p:cNvSpPr txBox="1">
            <a:spLocks/>
          </p:cNvSpPr>
          <p:nvPr/>
        </p:nvSpPr>
        <p:spPr>
          <a:xfrm>
            <a:off x="181306" y="433053"/>
            <a:ext cx="5203742" cy="46166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ja-JP" altLang="en-US" sz="1400" dirty="0">
                <a:solidFill>
                  <a:srgbClr val="FF0000"/>
                </a:solidFill>
              </a:rPr>
              <a:t>成長戦略、今後の展望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1C83D7-A804-458E-8F47-AF375FB00824}"/>
              </a:ext>
            </a:extLst>
          </p:cNvPr>
          <p:cNvSpPr txBox="1"/>
          <p:nvPr/>
        </p:nvSpPr>
        <p:spPr>
          <a:xfrm>
            <a:off x="372455" y="894719"/>
            <a:ext cx="9161090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ビジネスを進めるうえでの中間目標、イグジット意向等について記載してください。</a:t>
            </a:r>
            <a:endParaRPr kumimoji="1" lang="en-US" altLang="ja-JP" sz="12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862653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368</Words>
  <Application>Microsoft Office PowerPoint</Application>
  <PresentationFormat>A4 210 x 297 mm</PresentationFormat>
  <Paragraphs>133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「J-Startup TOHOKU」　ー追加選定　提出書類ー 会社名：●●●　自社PR　</vt:lpstr>
      <vt:lpstr>会社名：●●●　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2020-03-18T01:44:39Z</dcterms:created>
  <dcterms:modified xsi:type="dcterms:W3CDTF">2022-07-15T01:22:57Z</dcterms:modified>
</cp:coreProperties>
</file>